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42039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2" y="0"/>
            <a:ext cx="9147512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772816"/>
            <a:ext cx="7612398" cy="2448272"/>
          </a:xfrm>
          <a:prstGeom prst="rect">
            <a:avLst/>
          </a:prstGeom>
        </p:spPr>
        <p:txBody>
          <a:bodyPr numCol="1">
            <a:prstTxWarp prst="textPlain">
              <a:avLst>
                <a:gd name="adj" fmla="val 50569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У ДЕТЕЙ СТАРШЕГО ДОШКОЛЬНОГО ВОЗРАСТА ДУХОВНО- НРАВСТВЕННОГО ОТНОШЕНИЯ К МИРУ ПО СРЕДСТВАМ ПРИОБЩЕНИЯ К ЦЕННОСТЯМ ПРАВОСЛАВНОЙ КУЛЬТУРЫ»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4437112"/>
            <a:ext cx="3898776" cy="18722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КВ №23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Алёшкина Елена Борисовна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39" y="188640"/>
            <a:ext cx="8964488" cy="11521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учреждение- Детский сад комбинированного вида №23 Муниципального Образования Темрюкский район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880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05952"/>
            <a:ext cx="9144000" cy="6963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712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 «Основы православной культуры»</a:t>
            </a:r>
          </a:p>
        </p:txBody>
      </p:sp>
      <p:pic>
        <p:nvPicPr>
          <p:cNvPr id="10" name="Picture 6" descr="http://ru-glass.ru/uploads/images/00/00/04/2013/08/28/74cb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100647"/>
            <a:ext cx="4464496" cy="26451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avatars.mds.yandex.net/get-pdb/27625/2e244589-01cd-40c0-a2d6-57c7e6aaf05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1" y="2859549"/>
            <a:ext cx="3848377" cy="25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maximdriver.ru/i/imgs/cv0.litres.ru/pub/c/cover/9065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11" y="4373375"/>
            <a:ext cx="1907190" cy="21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79" y="0"/>
            <a:ext cx="9209879" cy="6858000"/>
          </a:xfrm>
          <a:prstGeom prst="rect">
            <a:avLst/>
          </a:prstGeom>
        </p:spPr>
      </p:pic>
      <p:pic>
        <p:nvPicPr>
          <p:cNvPr id="9222" name="Picture 6" descr="https://fb.ru/misc/i/gallery/100377/2734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09" y="29078"/>
            <a:ext cx="2372691" cy="38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romycel.ru/assets/images/products/stolar/mogilnye%20kresty/1%20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8" y="2676774"/>
            <a:ext cx="2327151" cy="34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get-zen_doc/153246/pub_5a70341b799d9d4461b614b6_5a7034b6168a91b5df144b7f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50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rezbaderevo.ru/sites/default/files/styles/galleryformatter_slide/public/images/w_115815_1.JPG?itok=e_gzcA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" y="2647696"/>
            <a:ext cx="2765781" cy="42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avatars.mds.yandex.net/get-zen_doc/1900274/pub_5d43409197216d00ad698aa6_5d4341776f5f6f00adaa1aa3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516"/>
            <a:ext cx="1628180" cy="24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www.stihi.ru/pics/2012/01/25/57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51" y="3862847"/>
            <a:ext cx="2539045" cy="29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pics.photographer.ru/nonstop/pics/pictures/619/6197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09" y="4082972"/>
            <a:ext cx="1823891" cy="27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79" y="0"/>
            <a:ext cx="9209879" cy="6858000"/>
          </a:xfrm>
          <a:prstGeom prst="rect">
            <a:avLst/>
          </a:prstGeom>
        </p:spPr>
      </p:pic>
      <p:pic>
        <p:nvPicPr>
          <p:cNvPr id="3" name="Picture 6" descr="fae4e2c14bd077d19f5e1bd73e9d5db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3897"/>
            <a:ext cx="7953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dobrakniga.com/wa-data/public/shop/products/60/24/2460/images/5919/5919.970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613"/>
            <a:ext cx="1998907" cy="13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79" y="0"/>
            <a:ext cx="9209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980728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освоения программы: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-первичное представление о себе, семье, народных и православных традициях;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 базовых знаний по православию;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онятие различий грани добра и зла, хороших и плохих поступков;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любви и привязанности к родному посёлку, дому , семье, матери, детскому саду;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основными православными понятиями, символами, праздниками, традициями. 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79" y="0"/>
            <a:ext cx="9209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79" y="0"/>
            <a:ext cx="9209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028083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амк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2" y="0"/>
            <a:ext cx="9147512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55583" y="980728"/>
            <a:ext cx="8732061" cy="273630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850" fontAlgn="t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Духовность –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свойство души, состоящее в преобладании духовных, нравственных и интеллектуальных интересов над материальными.</a:t>
            </a:r>
          </a:p>
          <a:p>
            <a:pPr indent="450850" fontAlgn="t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Нравственность –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на себя ответственности за свои поступки, то есть действовать согласно своей совести.</a:t>
            </a:r>
          </a:p>
        </p:txBody>
      </p:sp>
      <p:pic>
        <p:nvPicPr>
          <p:cNvPr id="1026" name="Picture 2" descr="https://ds05.infourok.ru/uploads/ex/09fb/0003655a-e61940e9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2189" r="19085" b="8032"/>
          <a:stretch/>
        </p:blipFill>
        <p:spPr bwMode="auto">
          <a:xfrm>
            <a:off x="6336824" y="4055806"/>
            <a:ext cx="2809568" cy="280219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nalchik.ru/files/foto/20191023154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" y="4005064"/>
            <a:ext cx="5371692" cy="2852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849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11939" y="2060848"/>
            <a:ext cx="8732061" cy="345638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850" fontAlgn="t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 - приобщение детей старшего дошкольного возраста к традиционным духовно-нравственным ценностям;</a:t>
            </a:r>
          </a:p>
          <a:p>
            <a:pPr indent="450850" fontAlgn="t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формирование первоначального представления о православной культуре и общей культуры поведения в целом.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5536" y="2420888"/>
            <a:ext cx="2952328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 «Красота нашего удивительного мира и что мы знаем о себе»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4690578"/>
            <a:ext cx="2952328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 «Основы православной культуры»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95836" y="3776025"/>
            <a:ext cx="2952328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 «Я и моя семья»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47864" y="647973"/>
            <a:ext cx="3672408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духовно-образовательных бесед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347864" y="2389352"/>
            <a:ext cx="792088" cy="6207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2600573"/>
            <a:ext cx="36004" cy="11754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2412351"/>
            <a:ext cx="972108" cy="209676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81901"/>
            <a:ext cx="18653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4955" r="5005" b="4955"/>
          <a:stretch/>
        </p:blipFill>
        <p:spPr>
          <a:xfrm>
            <a:off x="25152" y="4359986"/>
            <a:ext cx="2458616" cy="24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888" y="98072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 «Красота нашего удивительного мира и что мы знаем о себе»</a:t>
            </a:r>
          </a:p>
        </p:txBody>
      </p:sp>
      <p:pic>
        <p:nvPicPr>
          <p:cNvPr id="5122" name="Picture 2" descr="https://pbs.twimg.com/media/DItTZalXoAA_BXX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69" y="3961694"/>
            <a:ext cx="4229915" cy="28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laycast.ru/uploads/2017/05/07/22523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28125"/>
            <a:ext cx="4461240" cy="33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4691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790" y="692696"/>
            <a:ext cx="4396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 «Я и моя семья»</a:t>
            </a:r>
          </a:p>
        </p:txBody>
      </p:sp>
      <p:pic>
        <p:nvPicPr>
          <p:cNvPr id="6146" name="Picture 2" descr="https://fb.ru/misc/i/gallery/31431/23723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/>
          <a:stretch/>
        </p:blipFill>
        <p:spPr bwMode="auto">
          <a:xfrm>
            <a:off x="-2" y="1223582"/>
            <a:ext cx="4363809" cy="4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pinimg.com/originals/29/e7/f4/29e7f4eaa92ee5edf690625d004beef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/>
        </p:blipFill>
        <p:spPr bwMode="auto">
          <a:xfrm>
            <a:off x="3563888" y="2920141"/>
            <a:ext cx="2664296" cy="39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ermoved.ru/wp-content/uploads/2018/04/pochemu-vyanut-cvety-i-butony-orhide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3203848" cy="21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углом вверх 6"/>
          <p:cNvSpPr/>
          <p:nvPr/>
        </p:nvSpPr>
        <p:spPr>
          <a:xfrm rot="4466404">
            <a:off x="1848710" y="5497734"/>
            <a:ext cx="1440160" cy="1008112"/>
          </a:xfrm>
          <a:prstGeom prst="bentUpArrow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19702847">
            <a:off x="6245299" y="3660067"/>
            <a:ext cx="1440160" cy="1008112"/>
          </a:xfrm>
          <a:prstGeom prst="bentUpArrow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4" y="0"/>
            <a:ext cx="9154443" cy="6873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«Духовная жизнь ребенка полноценна</a:t>
            </a: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тогда, когда он живет в мире игры,</a:t>
            </a: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сказки, музыки, фантазии, творчества.</a:t>
            </a: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этого он - засушенный цветок».</a:t>
            </a: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</a:p>
        </p:txBody>
      </p:sp>
      <p:pic>
        <p:nvPicPr>
          <p:cNvPr id="7170" name="Picture 2" descr="https://avatars.mds.yandex.net/get-pdb/245485/338cc5a9-e05d-4c30-9c06-d45e58a00728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07" y="4869160"/>
            <a:ext cx="298326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.pxhere.com/photos/71/b6/boys_kids_children_two_pair_siblings_brothers_friends-982278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09926"/>
            <a:ext cx="3033068" cy="18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4.bp.blogspot.com/-TLWyCMEcp88/V_TE8OAEByI/AAAAAAAAKrc/uhCKOA9Kwas3XaVSc2s6Ly8gy-KfVCCTACEw/s1600/Screenshot_2016-04-28-19-00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7483"/>
            <a:ext cx="2220111" cy="18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 rotWithShape="1">
          <a:blip r:embed="rId2"/>
          <a:srcRect r="2420" b="5591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153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17</cp:revision>
  <dcterms:created xsi:type="dcterms:W3CDTF">2020-01-25T09:22:37Z</dcterms:created>
  <dcterms:modified xsi:type="dcterms:W3CDTF">2020-01-25T14:54:27Z</dcterms:modified>
</cp:coreProperties>
</file>